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5jnhmBQshtD5xdTc3GPstCQ3C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815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5" descr="Graphical user interface, text, applicati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4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0" name="Google Shape;80;p15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6" name="Google Shape;86;p16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closures">
  <p:cSld name="Disclosure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6" descr="A picture containing graphical user interfa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6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8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2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4" descr="A picture containing graphical user interface&#10;&#10;Description automatically generated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dt" idx="10"/>
          </p:nvPr>
        </p:nvSpPr>
        <p:spPr>
          <a:xfrm>
            <a:off x="8382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4"/>
          <p:cNvSpPr txBox="1">
            <a:spLocks noGrp="1"/>
          </p:cNvSpPr>
          <p:nvPr>
            <p:ph type="ftr" idx="11"/>
          </p:nvPr>
        </p:nvSpPr>
        <p:spPr>
          <a:xfrm>
            <a:off x="4038600" y="6567016"/>
            <a:ext cx="411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1" name="Google Shape;11;p4"/>
          <p:cNvSpPr txBox="1">
            <a:spLocks noGrp="1"/>
          </p:cNvSpPr>
          <p:nvPr>
            <p:ph type="sldNum" idx="12"/>
          </p:nvPr>
        </p:nvSpPr>
        <p:spPr>
          <a:xfrm>
            <a:off x="8610600" y="6567016"/>
            <a:ext cx="27432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1524000" y="1618937"/>
            <a:ext cx="9144000" cy="488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</a:pPr>
            <a:r>
              <a:rPr lang="en-US" sz="3200" dirty="0">
                <a:solidFill>
                  <a:schemeClr val="tx1"/>
                </a:solidFill>
              </a:rPr>
              <a:t>2023 Disclosure</a:t>
            </a:r>
            <a:br>
              <a:rPr lang="en-US" sz="3200" dirty="0">
                <a:solidFill>
                  <a:schemeClr val="tx1"/>
                </a:solidFill>
              </a:rPr>
            </a:b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Your Name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Please List: Nothing to Disclose</a:t>
            </a:r>
            <a:br>
              <a:rPr lang="en-US" sz="3200" dirty="0">
                <a:solidFill>
                  <a:schemeClr val="tx1"/>
                </a:solidFill>
              </a:rPr>
            </a:b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OR</a:t>
            </a:r>
            <a:br>
              <a:rPr lang="en-US" sz="3200" dirty="0">
                <a:solidFill>
                  <a:schemeClr val="tx1"/>
                </a:solidFill>
              </a:rPr>
            </a:b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Name of Company,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What Was Received,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For What Role</a:t>
            </a:r>
            <a:endParaRPr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1524000" y="1618937"/>
            <a:ext cx="9144000" cy="488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</a:pPr>
            <a:endParaRPr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84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</Words>
  <Application>Microsoft Office PowerPoint</Application>
  <PresentationFormat>Widescreen</PresentationFormat>
  <Paragraphs>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2023 Disclosure  Your Name Please List: Nothing to Disclose  OR  Name of Company, What Was Received, For What Role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Jared Katz</dc:creator>
  <cp:lastModifiedBy>Michelle Freeland</cp:lastModifiedBy>
  <cp:revision>2</cp:revision>
  <dcterms:created xsi:type="dcterms:W3CDTF">2022-01-21T21:03:54Z</dcterms:created>
  <dcterms:modified xsi:type="dcterms:W3CDTF">2023-01-10T23:38:31Z</dcterms:modified>
</cp:coreProperties>
</file>