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8" r:id="rId1"/>
  </p:sldMasterIdLst>
  <p:sldIdLst>
    <p:sldId id="256" r:id="rId2"/>
  </p:sldIdLst>
  <p:sldSz cx="9144000" cy="5143500" type="screen16x9"/>
  <p:notesSz cx="6881813" cy="9296400"/>
  <p:custDataLst>
    <p:tags r:id="rId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00"/>
    <a:srgbClr val="274597"/>
    <a:srgbClr val="E32039"/>
    <a:srgbClr val="193C89"/>
    <a:srgbClr val="12129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51" autoAdjust="0"/>
    <p:restoredTop sz="90929"/>
  </p:normalViewPr>
  <p:slideViewPr>
    <p:cSldViewPr>
      <p:cViewPr varScale="1">
        <p:scale>
          <a:sx n="67" d="100"/>
          <a:sy n="67" d="100"/>
        </p:scale>
        <p:origin x="858" y="5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4EC5CF-0405-4ACA-BA46-5176EBEB93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E66FE8-81E2-4D54-A8ED-E3FAC31D478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23862A-3C82-4CDE-BB60-5405172912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90B560-7887-4540-B6FA-00FB9817FA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EF4B1D-9AA3-4382-AAED-7ADCC4AE537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4B825-A77A-4E03-9BBD-A352CF7236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77500D-9DF2-456B-97C3-B1374F65A4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1B2D64-98D3-4789-BE48-04F50E99E3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97BE93-1E5C-44FE-BD33-208B93DFB0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CE558E-FDBB-46F4-AA4B-000275CE60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7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82FE64-A8C0-49D4-BF53-5F41E882B43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2329AE-0FC9-4130-9014-3500C6E818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990200" y="819150"/>
            <a:ext cx="4001400" cy="9941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800" b="1" kern="1200" cap="small" spc="3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Disclosure Slide</a:t>
            </a:r>
          </a:p>
        </p:txBody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4F74D28C-3268-4E35-8EE1-D92CB4A85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51435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81" name="Freeform: Shape 90">
            <a:extLst>
              <a:ext uri="{FF2B5EF4-FFF2-40B4-BE49-F238E27FC236}">
                <a16:creationId xmlns:a16="http://schemas.microsoft.com/office/drawing/2014/main" id="{58D44E42-C462-4105-BC86-FE75B4E3C4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518115" cy="51435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578643" y="819150"/>
            <a:ext cx="3078957" cy="3078957"/>
          </a:xfrm>
          <a:prstGeom prst="rect">
            <a:avLst/>
          </a:prstGeom>
          <a:noFill/>
        </p:spPr>
      </p:pic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4993533" y="1885950"/>
            <a:ext cx="3754752" cy="27432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 eaLnBrk="1" hangingPunct="1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1" dirty="0">
                <a:latin typeface="+mn-lt"/>
              </a:rPr>
              <a:t>Your Name</a:t>
            </a:r>
          </a:p>
          <a:p>
            <a:pPr indent="-228600" eaLnBrk="1" hangingPunct="1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1" dirty="0">
                <a:latin typeface="+mn-lt"/>
              </a:rPr>
              <a:t>Please list:</a:t>
            </a:r>
          </a:p>
          <a:p>
            <a:pPr indent="-228600" eaLnBrk="1" hangingPunct="1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1" dirty="0">
                <a:latin typeface="+mn-lt"/>
              </a:rPr>
              <a:t>Nothing To Disclose</a:t>
            </a:r>
          </a:p>
          <a:p>
            <a:pPr indent="-228600" eaLnBrk="1" hangingPunct="1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1" dirty="0">
                <a:latin typeface="+mn-lt"/>
              </a:rPr>
              <a:t>Or</a:t>
            </a:r>
          </a:p>
          <a:p>
            <a:pPr indent="-228600" eaLnBrk="1" hangingPunct="1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1" dirty="0">
                <a:latin typeface="+mn-lt"/>
              </a:rPr>
              <a:t>Name of Company,</a:t>
            </a:r>
          </a:p>
          <a:p>
            <a:pPr indent="-228600" eaLnBrk="1" hangingPunct="1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1" dirty="0">
                <a:latin typeface="+mn-lt"/>
              </a:rPr>
              <a:t>What Was Received,</a:t>
            </a:r>
          </a:p>
          <a:p>
            <a:pPr indent="-228600" eaLnBrk="1" hangingPunct="1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1800" b="1" dirty="0">
                <a:latin typeface="+mn-lt"/>
              </a:rPr>
              <a:t>For What Role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</Words>
  <Application>Microsoft Office PowerPoint</Application>
  <PresentationFormat>On-screen Show (16:9)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Loryn Dager</dc:creator>
  <cp:lastModifiedBy>Loryn Dager</cp:lastModifiedBy>
  <cp:revision>2</cp:revision>
  <dcterms:created xsi:type="dcterms:W3CDTF">2019-12-18T19:01:52Z</dcterms:created>
  <dcterms:modified xsi:type="dcterms:W3CDTF">2022-01-05T03:26:04Z</dcterms:modified>
</cp:coreProperties>
</file>