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708" r:id="rId1"/>
  </p:sldMasterIdLst>
  <p:sldIdLst>
    <p:sldId id="257" r:id="rId2"/>
    <p:sldId id="256" r:id="rId3"/>
    <p:sldId id="258" r:id="rId4"/>
  </p:sldIdLst>
  <p:sldSz cx="9144000" cy="5143500" type="screen16x9"/>
  <p:notesSz cx="6881813" cy="9296400"/>
  <p:custDataLst>
    <p:tags r:id="rId5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6600"/>
    <a:srgbClr val="274597"/>
    <a:srgbClr val="E32039"/>
    <a:srgbClr val="193C89"/>
    <a:srgbClr val="121290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951" autoAdjust="0"/>
    <p:restoredTop sz="90929"/>
  </p:normalViewPr>
  <p:slideViewPr>
    <p:cSldViewPr>
      <p:cViewPr varScale="1">
        <p:scale>
          <a:sx n="67" d="100"/>
          <a:sy n="67" d="100"/>
        </p:scale>
        <p:origin x="858" y="54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23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14EC5CF-0405-4ACA-BA46-5176EBEB937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EE66FE8-81E2-4D54-A8ED-E3FAC31D478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54783"/>
            <a:ext cx="2057400" cy="329088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54783"/>
            <a:ext cx="6019800" cy="329088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23862A-3C82-4CDE-BB60-54051729120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90B560-7887-4540-B6FA-00FB9817FAC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DEF4B1D-9AA3-4382-AAED-7ADCC4AE537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900115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00115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CD4B825-A77A-4E03-9BBD-A352CF7236C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3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3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77500D-9DF2-456B-97C3-B1374F65A48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1B2D64-98D3-4789-BE48-04F50E99E3A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B97BE93-1E5C-44FE-BD33-208B93DFB0B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9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92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9" y="1076328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4CE558E-FDBB-46F4-AA4B-000275CE606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7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B82FE64-A8C0-49D4-BF53-5F41E882B43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4E2329AE-0FC9-4130-9014-3500C6E818F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4A86E9-685C-4841-B7F9-5107CC5D146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2F85BAA-F999-46F4-98DB-1AA4769605A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66999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Text Box 3"/>
          <p:cNvSpPr txBox="1">
            <a:spLocks noChangeArrowheads="1"/>
          </p:cNvSpPr>
          <p:nvPr/>
        </p:nvSpPr>
        <p:spPr bwMode="auto">
          <a:xfrm>
            <a:off x="4990200" y="819150"/>
            <a:ext cx="4001400" cy="99417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eaLnBrk="1" hangingPunct="1">
              <a:lnSpc>
                <a:spcPct val="90000"/>
              </a:lnSpc>
              <a:spcAft>
                <a:spcPts val="600"/>
              </a:spcAft>
              <a:defRPr/>
            </a:pPr>
            <a:r>
              <a:rPr lang="en-US" sz="2800" b="1" kern="1200" cap="small" spc="3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Disclosure Slide</a:t>
            </a:r>
          </a:p>
        </p:txBody>
      </p:sp>
      <p:sp>
        <p:nvSpPr>
          <p:cNvPr id="89" name="Freeform: Shape 88">
            <a:extLst>
              <a:ext uri="{FF2B5EF4-FFF2-40B4-BE49-F238E27FC236}">
                <a16:creationId xmlns:a16="http://schemas.microsoft.com/office/drawing/2014/main" id="{4F74D28C-3268-4E35-8EE1-D92CB4A85A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4629586" cy="5143500"/>
          </a:xfrm>
          <a:custGeom>
            <a:avLst/>
            <a:gdLst>
              <a:gd name="connsiteX0" fmla="*/ 6172782 w 6172782"/>
              <a:gd name="connsiteY0" fmla="*/ 0 h 6858000"/>
              <a:gd name="connsiteX1" fmla="*/ 69075 w 6172782"/>
              <a:gd name="connsiteY1" fmla="*/ 0 h 6858000"/>
              <a:gd name="connsiteX2" fmla="*/ 35131 w 6172782"/>
              <a:gd name="connsiteY2" fmla="*/ 267128 h 6858000"/>
              <a:gd name="connsiteX3" fmla="*/ 0 w 6172782"/>
              <a:gd name="connsiteY3" fmla="*/ 962845 h 6858000"/>
              <a:gd name="connsiteX4" fmla="*/ 3276103 w 6172782"/>
              <a:gd name="connsiteY4" fmla="*/ 6782205 h 6858000"/>
              <a:gd name="connsiteX5" fmla="*/ 3407923 w 6172782"/>
              <a:gd name="connsiteY5" fmla="*/ 6858000 h 6858000"/>
              <a:gd name="connsiteX6" fmla="*/ 6172782 w 6172782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172782" h="6858000">
                <a:moveTo>
                  <a:pt x="6172782" y="0"/>
                </a:moveTo>
                <a:lnTo>
                  <a:pt x="69075" y="0"/>
                </a:lnTo>
                <a:lnTo>
                  <a:pt x="35131" y="267128"/>
                </a:lnTo>
                <a:cubicBezTo>
                  <a:pt x="11901" y="495874"/>
                  <a:pt x="0" y="727970"/>
                  <a:pt x="0" y="962845"/>
                </a:cubicBezTo>
                <a:cubicBezTo>
                  <a:pt x="0" y="3429034"/>
                  <a:pt x="1312002" y="5588789"/>
                  <a:pt x="3276103" y="6782205"/>
                </a:cubicBezTo>
                <a:lnTo>
                  <a:pt x="3407923" y="6858000"/>
                </a:lnTo>
                <a:lnTo>
                  <a:pt x="6172782" y="6858000"/>
                </a:ln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081" name="Freeform: Shape 90">
            <a:extLst>
              <a:ext uri="{FF2B5EF4-FFF2-40B4-BE49-F238E27FC236}">
                <a16:creationId xmlns:a16="http://schemas.microsoft.com/office/drawing/2014/main" id="{58D44E42-C462-4105-BC86-FE75B4E3C4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4518115" cy="5143500"/>
          </a:xfrm>
          <a:custGeom>
            <a:avLst/>
            <a:gdLst>
              <a:gd name="connsiteX0" fmla="*/ 70374 w 6024154"/>
              <a:gd name="connsiteY0" fmla="*/ 0 h 6858000"/>
              <a:gd name="connsiteX1" fmla="*/ 6024154 w 6024154"/>
              <a:gd name="connsiteY1" fmla="*/ 0 h 6858000"/>
              <a:gd name="connsiteX2" fmla="*/ 6024154 w 6024154"/>
              <a:gd name="connsiteY2" fmla="*/ 6858000 h 6858000"/>
              <a:gd name="connsiteX3" fmla="*/ 3587167 w 6024154"/>
              <a:gd name="connsiteY3" fmla="*/ 6858000 h 6858000"/>
              <a:gd name="connsiteX4" fmla="*/ 3474220 w 6024154"/>
              <a:gd name="connsiteY4" fmla="*/ 6800152 h 6858000"/>
              <a:gd name="connsiteX5" fmla="*/ 0 w 6024154"/>
              <a:gd name="connsiteY5" fmla="*/ 962844 h 6858000"/>
              <a:gd name="connsiteX6" fmla="*/ 34274 w 6024154"/>
              <a:gd name="connsiteY6" fmla="*/ 284091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24154" h="6858000">
                <a:moveTo>
                  <a:pt x="70374" y="0"/>
                </a:moveTo>
                <a:lnTo>
                  <a:pt x="6024154" y="0"/>
                </a:lnTo>
                <a:lnTo>
                  <a:pt x="6024154" y="6858000"/>
                </a:lnTo>
                <a:lnTo>
                  <a:pt x="3587167" y="6858000"/>
                </a:lnTo>
                <a:lnTo>
                  <a:pt x="3474220" y="6800152"/>
                </a:lnTo>
                <a:cubicBezTo>
                  <a:pt x="1404818" y="5675986"/>
                  <a:pt x="0" y="3483472"/>
                  <a:pt x="0" y="962844"/>
                </a:cubicBezTo>
                <a:cubicBezTo>
                  <a:pt x="0" y="733696"/>
                  <a:pt x="11610" y="507260"/>
                  <a:pt x="34274" y="284091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/>
        </p:blipFill>
        <p:spPr bwMode="auto">
          <a:xfrm>
            <a:off x="578643" y="819150"/>
            <a:ext cx="3078957" cy="3078957"/>
          </a:xfrm>
          <a:prstGeom prst="rect">
            <a:avLst/>
          </a:prstGeom>
          <a:noFill/>
        </p:spPr>
      </p:pic>
      <p:sp>
        <p:nvSpPr>
          <p:cNvPr id="2068" name="Text Box 20"/>
          <p:cNvSpPr txBox="1">
            <a:spLocks noChangeArrowheads="1"/>
          </p:cNvSpPr>
          <p:nvPr/>
        </p:nvSpPr>
        <p:spPr bwMode="auto">
          <a:xfrm>
            <a:off x="4993533" y="1885950"/>
            <a:ext cx="3754752" cy="27432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indent="-228600" eaLnBrk="1" hangingPunct="1">
              <a:lnSpc>
                <a:spcPct val="90000"/>
              </a:lnSpc>
              <a:spcBef>
                <a:spcPct val="50000"/>
              </a:spcBef>
              <a:buFont typeface="Arial" panose="020B0604020202020204" pitchFamily="34" charset="0"/>
              <a:buChar char="•"/>
              <a:defRPr/>
            </a:pPr>
            <a:r>
              <a:rPr lang="en-US" sz="1800" b="1" dirty="0">
                <a:latin typeface="+mn-lt"/>
              </a:rPr>
              <a:t>Your Name</a:t>
            </a:r>
          </a:p>
          <a:p>
            <a:pPr indent="-228600" eaLnBrk="1" hangingPunct="1">
              <a:lnSpc>
                <a:spcPct val="90000"/>
              </a:lnSpc>
              <a:spcBef>
                <a:spcPct val="50000"/>
              </a:spcBef>
              <a:buFont typeface="Arial" panose="020B0604020202020204" pitchFamily="34" charset="0"/>
              <a:buChar char="•"/>
              <a:defRPr/>
            </a:pPr>
            <a:r>
              <a:rPr lang="en-US" sz="1800" b="1" dirty="0">
                <a:latin typeface="+mn-lt"/>
              </a:rPr>
              <a:t>Please list:</a:t>
            </a:r>
          </a:p>
          <a:p>
            <a:pPr indent="-228600" eaLnBrk="1" hangingPunct="1">
              <a:lnSpc>
                <a:spcPct val="90000"/>
              </a:lnSpc>
              <a:spcBef>
                <a:spcPct val="50000"/>
              </a:spcBef>
              <a:buFont typeface="Arial" panose="020B0604020202020204" pitchFamily="34" charset="0"/>
              <a:buChar char="•"/>
              <a:defRPr/>
            </a:pPr>
            <a:r>
              <a:rPr lang="en-US" sz="1800" b="1" dirty="0">
                <a:latin typeface="+mn-lt"/>
              </a:rPr>
              <a:t>Nothing To Disclose</a:t>
            </a:r>
          </a:p>
          <a:p>
            <a:pPr indent="-228600" eaLnBrk="1" hangingPunct="1">
              <a:lnSpc>
                <a:spcPct val="90000"/>
              </a:lnSpc>
              <a:spcBef>
                <a:spcPct val="50000"/>
              </a:spcBef>
              <a:buFont typeface="Arial" panose="020B0604020202020204" pitchFamily="34" charset="0"/>
              <a:buChar char="•"/>
              <a:defRPr/>
            </a:pPr>
            <a:r>
              <a:rPr lang="en-US" sz="1800" b="1" dirty="0">
                <a:latin typeface="+mn-lt"/>
              </a:rPr>
              <a:t>Or</a:t>
            </a:r>
          </a:p>
          <a:p>
            <a:pPr indent="-228600" eaLnBrk="1" hangingPunct="1">
              <a:lnSpc>
                <a:spcPct val="90000"/>
              </a:lnSpc>
              <a:spcBef>
                <a:spcPct val="50000"/>
              </a:spcBef>
              <a:buFont typeface="Arial" panose="020B0604020202020204" pitchFamily="34" charset="0"/>
              <a:buChar char="•"/>
              <a:defRPr/>
            </a:pPr>
            <a:r>
              <a:rPr lang="en-US" sz="1800" b="1" dirty="0">
                <a:latin typeface="+mn-lt"/>
              </a:rPr>
              <a:t>Name of Company,</a:t>
            </a:r>
          </a:p>
          <a:p>
            <a:pPr indent="-228600" eaLnBrk="1" hangingPunct="1">
              <a:lnSpc>
                <a:spcPct val="90000"/>
              </a:lnSpc>
              <a:spcBef>
                <a:spcPct val="50000"/>
              </a:spcBef>
              <a:buFont typeface="Arial" panose="020B0604020202020204" pitchFamily="34" charset="0"/>
              <a:buChar char="•"/>
              <a:defRPr/>
            </a:pPr>
            <a:r>
              <a:rPr lang="en-US" sz="1800" b="1" dirty="0">
                <a:latin typeface="+mn-lt"/>
              </a:rPr>
              <a:t>What Was Received,</a:t>
            </a:r>
          </a:p>
          <a:p>
            <a:pPr indent="-228600" eaLnBrk="1" hangingPunct="1">
              <a:lnSpc>
                <a:spcPct val="90000"/>
              </a:lnSpc>
              <a:spcBef>
                <a:spcPct val="50000"/>
              </a:spcBef>
              <a:buFont typeface="Arial" panose="020B0604020202020204" pitchFamily="34" charset="0"/>
              <a:buChar char="•"/>
              <a:defRPr/>
            </a:pPr>
            <a:r>
              <a:rPr lang="en-US" sz="1800" b="1" dirty="0">
                <a:latin typeface="+mn-lt"/>
              </a:rPr>
              <a:t>For What Role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07557341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1&quot;/&gt;&lt;property id=&quot;20307&quot; value=&quot;256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22</Words>
  <Application>Microsoft Office PowerPoint</Application>
  <PresentationFormat>On-screen Show (16:9)</PresentationFormat>
  <Paragraphs>8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Times</vt:lpstr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Loryn Dager</dc:creator>
  <cp:lastModifiedBy>Loryn Dager</cp:lastModifiedBy>
  <cp:revision>3</cp:revision>
  <dcterms:created xsi:type="dcterms:W3CDTF">2019-12-18T19:01:52Z</dcterms:created>
  <dcterms:modified xsi:type="dcterms:W3CDTF">2022-01-07T21:29:12Z</dcterms:modified>
</cp:coreProperties>
</file>