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sldIdLst>
    <p:sldId id="256" r:id="rId2"/>
  </p:sldIdLst>
  <p:sldSz cx="9144000" cy="5143500" type="screen16x9"/>
  <p:notesSz cx="6881813" cy="9296400"/>
  <p:custDataLst>
    <p:tags r:id="rId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274597"/>
    <a:srgbClr val="E32039"/>
    <a:srgbClr val="193C89"/>
    <a:srgbClr val="12129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90929"/>
  </p:normalViewPr>
  <p:slideViewPr>
    <p:cSldViewPr>
      <p:cViewPr varScale="1">
        <p:scale>
          <a:sx n="69" d="100"/>
          <a:sy n="69" d="100"/>
        </p:scale>
        <p:origin x="-81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C5CF-0405-4ACA-BA46-5176EBEB93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66FE8-81E2-4D54-A8ED-E3FAC31D47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3862A-3C82-4CDE-BB60-5405172912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0B560-7887-4540-B6FA-00FB9817FA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F4B1D-9AA3-4382-AAED-7ADCC4AE53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4B825-A77A-4E03-9BBD-A352CF7236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500D-9DF2-456B-97C3-B1374F65A4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B2D64-98D3-4789-BE48-04F50E99E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7BE93-1E5C-44FE-BD33-208B93DFB0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E558E-FDBB-46F4-AA4B-000275CE6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2FE64-A8C0-49D4-BF53-5F41E882B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2329AE-0FC9-4130-9014-3500C6E818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676400" y="514350"/>
            <a:ext cx="723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4000" b="1" cap="small" spc="300" dirty="0" smtClean="0">
                <a:solidFill>
                  <a:srgbClr val="336600"/>
                </a:solidFill>
                <a:latin typeface="Cambria" pitchFamily="18" charset="0"/>
              </a:rPr>
              <a:t>2019 </a:t>
            </a:r>
            <a:r>
              <a:rPr lang="en-US" sz="4000" b="1" cap="small" spc="300" dirty="0">
                <a:solidFill>
                  <a:srgbClr val="336600"/>
                </a:solidFill>
                <a:latin typeface="Cambria" pitchFamily="18" charset="0"/>
              </a:rPr>
              <a:t>Disclosure Slide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990600" y="1276350"/>
            <a:ext cx="815340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Your Name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Please list: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Nothing To Disclose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Or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Name of 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Company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,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What Was Received,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For What Role</a:t>
            </a:r>
          </a:p>
        </p:txBody>
      </p:sp>
      <p:pic>
        <p:nvPicPr>
          <p:cNvPr id="2052" name="Picture 4" descr="I:\DOCS\ASC\Meetings\17 ASC\Graphics\ASC 2017 Logo\ASC_12thAnniversary_logo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0029" y="62689"/>
            <a:ext cx="2254541" cy="1581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23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뿿ힰ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Hagan</dc:creator>
  <cp:lastModifiedBy>Loryn Dager</cp:lastModifiedBy>
  <cp:revision>22</cp:revision>
  <dcterms:created xsi:type="dcterms:W3CDTF">2010-04-09T16:09:03Z</dcterms:created>
  <dcterms:modified xsi:type="dcterms:W3CDTF">2018-12-17T18:14:38Z</dcterms:modified>
</cp:coreProperties>
</file>